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2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C7888-2145-4E8E-A7EC-AB96C668E542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7F905-14C6-48B1-A4A8-DAC13D8007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020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 tym slajdzie wpisz numer i tytuł projektu, podaj swoje dane, imię i nazwisko nauczyciela opiekującego się projektem oraz pełną nazwę szkoły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33CCE-A2EA-499C-89BA-A206C48E7D7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66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91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00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755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675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4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823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26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517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601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141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276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62F74-E3B3-4007-85D5-9B6B7F1F54D6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9D6C5-06AC-4F50-B814-7BA00FA65F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01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D22D575C-D802-40D2-8EBA-01EA7317AF3E}"/>
              </a:ext>
            </a:extLst>
          </p:cNvPr>
          <p:cNvSpPr txBox="1"/>
          <p:nvPr/>
        </p:nvSpPr>
        <p:spPr>
          <a:xfrm>
            <a:off x="-479" y="1947962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Projekt </a:t>
            </a:r>
            <a:r>
              <a:rPr lang="pl-PL" sz="2400" b="1">
                <a:latin typeface="Calibri" panose="020F0502020204030204" pitchFamily="34" charset="0"/>
                <a:cs typeface="Calibri" panose="020F0502020204030204" pitchFamily="34" charset="0"/>
              </a:rPr>
              <a:t>nr </a:t>
            </a:r>
            <a:r>
              <a:rPr lang="pl-PL" sz="2400" b="1" smtClean="0">
                <a:latin typeface="Calibri" panose="020F0502020204030204" pitchFamily="34" charset="0"/>
                <a:cs typeface="Calibri" panose="020F0502020204030204" pitchFamily="34" charset="0"/>
              </a:rPr>
              <a:t>&lt;…&gt; </a:t>
            </a:r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&lt;tytuł projektu&gt;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662915-EA86-4FFA-BABE-2885CE4C7953}"/>
              </a:ext>
            </a:extLst>
          </p:cNvPr>
          <p:cNvSpPr txBox="1"/>
          <p:nvPr/>
        </p:nvSpPr>
        <p:spPr>
          <a:xfrm>
            <a:off x="3" y="4303917"/>
            <a:ext cx="914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&lt;imię i nazwisko&gt;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DA1AED6-01E1-411F-8697-E4CA7CF74BA4}"/>
              </a:ext>
            </a:extLst>
          </p:cNvPr>
          <p:cNvSpPr txBox="1"/>
          <p:nvPr/>
        </p:nvSpPr>
        <p:spPr>
          <a:xfrm>
            <a:off x="6081816" y="6041875"/>
            <a:ext cx="24886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Nauczyciel: 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&lt;imię i nazwisko&gt;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D712F49-AC21-4EF4-AC1D-A8FD4C147863}"/>
              </a:ext>
            </a:extLst>
          </p:cNvPr>
          <p:cNvSpPr txBox="1"/>
          <p:nvPr/>
        </p:nvSpPr>
        <p:spPr>
          <a:xfrm>
            <a:off x="6081816" y="6365040"/>
            <a:ext cx="30224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Szkoła: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 &lt;pełna nazwa i adres szkoły&gt;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1E866A5-64AE-4498-1F70-9B71163B8BA7}"/>
              </a:ext>
            </a:extLst>
          </p:cNvPr>
          <p:cNvSpPr txBox="1"/>
          <p:nvPr/>
        </p:nvSpPr>
        <p:spPr>
          <a:xfrm>
            <a:off x="-480" y="233186"/>
            <a:ext cx="91439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5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IX </a:t>
            </a:r>
            <a:r>
              <a:rPr lang="pl-PL" sz="1350" b="1" dirty="0">
                <a:latin typeface="Calibri" panose="020F0502020204030204" pitchFamily="34" charset="0"/>
                <a:cs typeface="Calibri" panose="020F0502020204030204" pitchFamily="34" charset="0"/>
              </a:rPr>
              <a:t>Ogólnopolski Konkurs Wiedzy </a:t>
            </a:r>
            <a:r>
              <a:rPr lang="pl-PL" sz="135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Geologicznej</a:t>
            </a:r>
            <a:endParaRPr lang="pl-PL" sz="13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D4F4835-4B16-DF65-F36A-0FA55D69E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44"/>
          <a:stretch>
            <a:fillRect/>
          </a:stretch>
        </p:blipFill>
        <p:spPr bwMode="auto">
          <a:xfrm>
            <a:off x="2710572" y="605886"/>
            <a:ext cx="3721894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6106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58</Words>
  <Application>Microsoft Office PowerPoint</Application>
  <PresentationFormat>Pokaz na ekranie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Motyw pakietu Office</vt:lpstr>
      <vt:lpstr>Prezentacja programu PowerPoint</vt:lpstr>
    </vt:vector>
  </TitlesOfParts>
  <Company>Uniwersytet Warszawski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computer</cp:lastModifiedBy>
  <cp:revision>3</cp:revision>
  <dcterms:created xsi:type="dcterms:W3CDTF">2025-08-27T09:18:35Z</dcterms:created>
  <dcterms:modified xsi:type="dcterms:W3CDTF">2026-07-21T12:33:59Z</dcterms:modified>
</cp:coreProperties>
</file>